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2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62" r:id="rId10"/>
    <p:sldId id="266" r:id="rId11"/>
    <p:sldId id="268" r:id="rId12"/>
    <p:sldId id="267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416367-EEDD-4235-B30D-75AA67F7E559}" v="624" dt="2017-02-07T15:03:26.9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53E323-C5E8-490E-A4AD-6C2A72867177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F0752-71F9-4479-A8BA-1D7174538B3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73259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F0752-71F9-4479-A8BA-1D7174538B32}" type="slidenum">
              <a:rPr lang="de-AT" smtClean="0"/>
              <a:t>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86415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BC0D-493D-497F-814D-2DD752C9BAAA}" type="slidenum">
              <a:rPr lang="de-DE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631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BC0D-493D-497F-814D-2DD752C9BAAA}" type="slidenum">
              <a:rPr lang="de-DE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4068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9CBC0D-493D-497F-814D-2DD752C9BAAA}" type="slidenum">
              <a:rPr lang="de-DE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897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F0752-71F9-4479-A8BA-1D7174538B32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51902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F0752-71F9-4479-A8BA-1D7174538B32}" type="slidenum">
              <a:rPr lang="de-AT" smtClean="0"/>
              <a:t>11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5379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F0752-71F9-4479-A8BA-1D7174538B32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2854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7369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0411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11405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88181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Patrick Felbauer, Felix Mauler, Kevin Pirklbauer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819" y="201992"/>
            <a:ext cx="1065376" cy="1065376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1295401" y="5981742"/>
            <a:ext cx="9601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Patrick Felbauer, Felix Mauler, Kevin </a:t>
            </a:r>
            <a:r>
              <a:rPr lang="en-US" sz="1200" err="1"/>
              <a:t>Pirklbauer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93274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Patrick Felbauer, Felix Mauler, Kevin Pirklbauer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819" y="201992"/>
            <a:ext cx="1065376" cy="1065376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1295401" y="5981742"/>
            <a:ext cx="9601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Patrick Felbauer, Felix Mauler, Kevin </a:t>
            </a:r>
            <a:r>
              <a:rPr lang="en-US" sz="1200" dirty="0" err="1"/>
              <a:t>Pirklbauer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90115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750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158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550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418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15269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55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787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26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3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26491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102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05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76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003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9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0277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1570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59186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17119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68194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4033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71958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de-AT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B1571-85D6-4034-A8F1-69FFFF4604F3}" type="datetimeFigureOut">
              <a:rPr lang="de-AT" smtClean="0"/>
              <a:t>07.02.2017</a:t>
            </a:fld>
            <a:endParaRPr lang="de-AT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95DC3-821A-4E01-80B8-A69854F152C3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6023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364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20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Bandm8s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/>
              <a:t>For Bands and M8s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709515"/>
            <a:ext cx="3401285" cy="340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</a:p>
        </p:txBody>
      </p:sp>
      <p:pic>
        <p:nvPicPr>
          <p:cNvPr id="4" name="2017_02_07_16_29_53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0705" y="100597"/>
            <a:ext cx="3267074" cy="5809990"/>
          </a:xfrm>
        </p:spPr>
      </p:pic>
    </p:spTree>
    <p:extLst>
      <p:ext uri="{BB962C8B-B14F-4D97-AF65-F5344CB8AC3E}">
        <p14:creationId xmlns:p14="http://schemas.microsoft.com/office/powerpoint/2010/main" val="249423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/>
              <a:t>Probleme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AT"/>
              <a:t>Datenbanklogik für Single Chats </a:t>
            </a:r>
            <a:endParaRPr lang="de-DE"/>
          </a:p>
          <a:p>
            <a:pPr lvl="1"/>
            <a:r>
              <a:rPr lang="de-AT">
                <a:solidFill>
                  <a:srgbClr val="262626"/>
                </a:solidFill>
                <a:latin typeface="Garamond"/>
              </a:rPr>
              <a:t>Chats sind Entry gebunden</a:t>
            </a:r>
          </a:p>
          <a:p>
            <a:pPr lvl="1"/>
            <a:r>
              <a:rPr lang="de-AT">
                <a:solidFill>
                  <a:srgbClr val="262626"/>
                </a:solidFill>
                <a:latin typeface="Garamond"/>
              </a:rPr>
              <a:t>Entry hat nur einen Key</a:t>
            </a:r>
          </a:p>
          <a:p>
            <a:pPr lvl="1"/>
            <a:r>
              <a:rPr lang="de-AT">
                <a:solidFill>
                  <a:srgbClr val="262626"/>
                </a:solidFill>
                <a:latin typeface="Garamond"/>
              </a:rPr>
              <a:t>Mehrere Chats – mehrere Keys</a:t>
            </a:r>
          </a:p>
          <a:p>
            <a:r>
              <a:rPr lang="de-AT">
                <a:solidFill>
                  <a:srgbClr val="262626"/>
                </a:solidFill>
                <a:latin typeface="Impact"/>
              </a:rPr>
              <a:t>Profilbild Speichern</a:t>
            </a:r>
          </a:p>
        </p:txBody>
      </p:sp>
      <p:pic>
        <p:nvPicPr>
          <p:cNvPr id="4" name="Grafik 3" descr="businessman-with-doubt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25" y="2219325"/>
            <a:ext cx="2147415" cy="21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1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AT" dirty="0"/>
              <a:t>Single </a:t>
            </a:r>
            <a:r>
              <a:rPr lang="de-AT" dirty="0" err="1"/>
              <a:t>chats</a:t>
            </a:r>
            <a:endParaRPr lang="de-AT"/>
          </a:p>
          <a:p>
            <a:r>
              <a:rPr lang="de-AT" dirty="0"/>
              <a:t>Standort Speichern</a:t>
            </a:r>
          </a:p>
          <a:p>
            <a:r>
              <a:rPr lang="de-AT" dirty="0"/>
              <a:t>Beiträge filtern</a:t>
            </a:r>
          </a:p>
          <a:p>
            <a:r>
              <a:rPr lang="de-AT" dirty="0"/>
              <a:t>Design </a:t>
            </a:r>
            <a:r>
              <a:rPr lang="de-AT" dirty="0" err="1"/>
              <a:t>optimierung</a:t>
            </a:r>
            <a:endParaRPr lang="de-AT" err="1"/>
          </a:p>
        </p:txBody>
      </p:sp>
      <p:pic>
        <p:nvPicPr>
          <p:cNvPr id="4" name="Grafik 3" descr="Screenshot_20170206-174430_fram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504825"/>
            <a:ext cx="3005266" cy="536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162425" y="2085975"/>
            <a:ext cx="5731863" cy="1152525"/>
          </a:xfrm>
        </p:spPr>
        <p:txBody>
          <a:bodyPr/>
          <a:lstStyle/>
          <a:p>
            <a:r>
              <a:rPr lang="de-DE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60488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Das Team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AT" dirty="0"/>
              <a:t>Kevin Pirklbauer</a:t>
            </a:r>
          </a:p>
          <a:p>
            <a:endParaRPr lang="de-AT" dirty="0"/>
          </a:p>
          <a:p>
            <a:r>
              <a:rPr lang="de-AT" dirty="0"/>
              <a:t>Felix Mauler</a:t>
            </a:r>
          </a:p>
          <a:p>
            <a:endParaRPr lang="de-AT" dirty="0"/>
          </a:p>
          <a:p>
            <a:r>
              <a:rPr lang="de-AT" dirty="0"/>
              <a:t>Patrick Felbauer</a:t>
            </a:r>
          </a:p>
          <a:p>
            <a:endParaRPr lang="de-AT" dirty="0"/>
          </a:p>
          <a:p>
            <a:r>
              <a:rPr lang="de-AT" dirty="0"/>
              <a:t>Betreuer: Jürgen Punz</a:t>
            </a:r>
          </a:p>
        </p:txBody>
      </p:sp>
    </p:spTree>
    <p:extLst>
      <p:ext uri="{BB962C8B-B14F-4D97-AF65-F5344CB8AC3E}">
        <p14:creationId xmlns:p14="http://schemas.microsoft.com/office/powerpoint/2010/main" val="41478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Inhalt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AT"/>
              <a:t>Idee</a:t>
            </a:r>
            <a:endParaRPr lang="de-AT" dirty="0"/>
          </a:p>
          <a:p>
            <a:r>
              <a:rPr lang="de-AT"/>
              <a:t>Features</a:t>
            </a:r>
          </a:p>
          <a:p>
            <a:r>
              <a:rPr lang="de-AT"/>
              <a:t>Technische Umsetzung</a:t>
            </a:r>
            <a:endParaRPr lang="de-AT" dirty="0"/>
          </a:p>
          <a:p>
            <a:r>
              <a:rPr lang="de-AT"/>
              <a:t>Demo</a:t>
            </a:r>
          </a:p>
          <a:p>
            <a:r>
              <a:rPr lang="de-AT"/>
              <a:t>Probleme</a:t>
            </a:r>
            <a:endParaRPr lang="de-AT" dirty="0"/>
          </a:p>
          <a:p>
            <a:r>
              <a:rPr lang="de-AT"/>
              <a:t>Ausblick</a:t>
            </a: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93163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Idee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AT" dirty="0"/>
              <a:t>Neue Mitglieder für Musiker und Bands</a:t>
            </a:r>
          </a:p>
          <a:p>
            <a:r>
              <a:rPr lang="de-AT" dirty="0"/>
              <a:t>Austausch für einmalige Gigs</a:t>
            </a:r>
          </a:p>
          <a:p>
            <a:r>
              <a:rPr lang="de-AT" dirty="0"/>
              <a:t>Chatfunktion</a:t>
            </a:r>
          </a:p>
          <a:p>
            <a:endParaRPr lang="de-AT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19" y="685800"/>
            <a:ext cx="2811928" cy="5020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1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Features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9601196" cy="3318936"/>
          </a:xfrm>
        </p:spPr>
        <p:txBody>
          <a:bodyPr/>
          <a:lstStyle/>
          <a:p>
            <a:r>
              <a:rPr lang="de-AT" dirty="0"/>
              <a:t>Erstellung von Band- und Musikeranzeigen</a:t>
            </a:r>
          </a:p>
          <a:p>
            <a:r>
              <a:rPr lang="de-AT" dirty="0"/>
              <a:t>Profilerstellung- und Bearbeitung</a:t>
            </a:r>
          </a:p>
          <a:p>
            <a:r>
              <a:rPr lang="de-AT" dirty="0"/>
              <a:t>Chats zwischen Usern</a:t>
            </a:r>
          </a:p>
          <a:p>
            <a:r>
              <a:rPr lang="de-AT" dirty="0"/>
              <a:t>Speicherung von Daten in Online Datenbank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0" y="786741"/>
            <a:ext cx="2844797" cy="4877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7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Umsetzung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3"/>
          </p:nvPr>
        </p:nvSpPr>
        <p:spPr>
          <a:xfrm>
            <a:off x="685801" y="1466850"/>
            <a:ext cx="10394707" cy="3311189"/>
          </a:xfrm>
        </p:spPr>
        <p:txBody>
          <a:bodyPr/>
          <a:lstStyle/>
          <a:p>
            <a:r>
              <a:rPr lang="de-DE" dirty="0"/>
              <a:t>Backend: </a:t>
            </a:r>
            <a:r>
              <a:rPr lang="de-DE" dirty="0" err="1"/>
              <a:t>Firebase</a:t>
            </a:r>
            <a:endParaRPr lang="de-DE"/>
          </a:p>
          <a:p>
            <a:pPr lvl="1"/>
            <a:r>
              <a:rPr lang="de-DE" dirty="0" err="1"/>
              <a:t>NoSql</a:t>
            </a:r>
            <a:r>
              <a:rPr lang="de-DE" dirty="0"/>
              <a:t> Database</a:t>
            </a:r>
          </a:p>
          <a:p>
            <a:pPr lvl="1"/>
            <a:r>
              <a:rPr lang="de-DE" dirty="0"/>
              <a:t>User Verwaltung</a:t>
            </a:r>
          </a:p>
          <a:p>
            <a:r>
              <a:rPr lang="de-DE" dirty="0" err="1"/>
              <a:t>Recyclerview</a:t>
            </a:r>
            <a:endParaRPr lang="de-DE" err="1"/>
          </a:p>
        </p:txBody>
      </p:sp>
    </p:spTree>
    <p:extLst>
      <p:ext uri="{BB962C8B-B14F-4D97-AF65-F5344CB8AC3E}">
        <p14:creationId xmlns:p14="http://schemas.microsoft.com/office/powerpoint/2010/main" val="396496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s://firebase.google.com/_static/c54aa247ac/images/firebase/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340" y="887925"/>
            <a:ext cx="747712" cy="7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Firebase</a:t>
            </a:r>
            <a:endParaRPr lang="de-AT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/>
          </p:nvPr>
        </p:nvSpPr>
        <p:spPr>
          <a:xfrm>
            <a:off x="447040" y="2036764"/>
            <a:ext cx="10394707" cy="3311189"/>
          </a:xfrm>
        </p:spPr>
        <p:txBody>
          <a:bodyPr/>
          <a:lstStyle/>
          <a:p>
            <a:r>
              <a:rPr lang="de-DE" dirty="0" err="1"/>
              <a:t>Firebase</a:t>
            </a:r>
            <a:r>
              <a:rPr lang="de-DE" dirty="0"/>
              <a:t>-SDK über Google Play Services </a:t>
            </a:r>
          </a:p>
          <a:p>
            <a:r>
              <a:rPr lang="de-DE" dirty="0"/>
              <a:t>Datenformat: JSON</a:t>
            </a:r>
          </a:p>
          <a:p>
            <a:r>
              <a:rPr lang="de-DE" dirty="0"/>
              <a:t>Datenbank-Operationen asynchron</a:t>
            </a:r>
          </a:p>
          <a:p>
            <a:r>
              <a:rPr lang="de-DE" dirty="0"/>
              <a:t>Unique IDs für Datenbankobjekte</a:t>
            </a:r>
          </a:p>
          <a:p>
            <a:r>
              <a:rPr lang="de-DE" dirty="0"/>
              <a:t>Passwort-Verschlüsselung</a:t>
            </a:r>
          </a:p>
        </p:txBody>
      </p:sp>
    </p:spTree>
    <p:extLst>
      <p:ext uri="{BB962C8B-B14F-4D97-AF65-F5344CB8AC3E}">
        <p14:creationId xmlns:p14="http://schemas.microsoft.com/office/powerpoint/2010/main" val="303629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Datenbankaufbau</a:t>
            </a:r>
          </a:p>
        </p:txBody>
      </p:sp>
      <p:pic>
        <p:nvPicPr>
          <p:cNvPr id="6" name="Inhaltsplatzhalter 5" descr="Database.PNG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85801" y="1837765"/>
            <a:ext cx="3170710" cy="3198813"/>
          </a:xfrm>
        </p:spPr>
      </p:pic>
      <p:pic>
        <p:nvPicPr>
          <p:cNvPr id="7" name="Grafik 6" descr="Database_entr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59" y="1837765"/>
            <a:ext cx="6862475" cy="349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Beispiel </a:t>
            </a:r>
            <a:r>
              <a:rPr lang="de-DE" err="1"/>
              <a:t>Datenkbankaufruf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3" y="1560779"/>
            <a:ext cx="10631241" cy="210634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248426"/>
            <a:ext cx="8468752" cy="498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7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ichtiges Ereignis">
  <a:themeElements>
    <a:clrScheme name="Benutzerdefiniert 3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EF3131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68B8B"/>
      </a:hlink>
      <a:folHlink>
        <a:srgbClr val="B6A394"/>
      </a:folHlink>
    </a:clrScheme>
    <a:fontScheme name="Wichtiges Ereignis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ichtiges Ereignis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108</Words>
  <Application>Microsoft Office PowerPoint</Application>
  <PresentationFormat>Breitbild</PresentationFormat>
  <Paragraphs>59</Paragraphs>
  <Slides>13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Garamond</vt:lpstr>
      <vt:lpstr>Impact</vt:lpstr>
      <vt:lpstr>Benutzerdefiniertes Design</vt:lpstr>
      <vt:lpstr>Wichtiges Ereignis</vt:lpstr>
      <vt:lpstr>Bandm8s</vt:lpstr>
      <vt:lpstr>Das Team</vt:lpstr>
      <vt:lpstr>Inhalt</vt:lpstr>
      <vt:lpstr>Idee</vt:lpstr>
      <vt:lpstr>Features</vt:lpstr>
      <vt:lpstr>Technische Umsetzung</vt:lpstr>
      <vt:lpstr>Firebase</vt:lpstr>
      <vt:lpstr>Datenbankaufbau</vt:lpstr>
      <vt:lpstr>Beispiel Datenkbankaufruf</vt:lpstr>
      <vt:lpstr>DEMO</vt:lpstr>
      <vt:lpstr>Probleme</vt:lpstr>
      <vt:lpstr>Ausblick</vt:lpstr>
      <vt:lpstr>FRAGEN?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Bandm8s</dc:title>
  <dc:creator>Patrick Felbauer</dc:creator>
  <cp:lastModifiedBy>pirklbauer31@gmail.com</cp:lastModifiedBy>
  <cp:revision>8</cp:revision>
  <dcterms:modified xsi:type="dcterms:W3CDTF">2017-02-07T22:17:44Z</dcterms:modified>
</cp:coreProperties>
</file>